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7" r:id="rId2"/>
    <p:sldId id="398" r:id="rId3"/>
    <p:sldId id="399" r:id="rId4"/>
    <p:sldId id="400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orient="horz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64" y="48"/>
      </p:cViewPr>
      <p:guideLst>
        <p:guide/>
        <p:guide pos="7680"/>
        <p:guide orient="horz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01D0E-89F1-4376-82AD-1AB70BBCF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F48211-09E6-4F24-89C6-146EA8367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877F7-7F8F-4883-B899-BCDEB26E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657FB-79D1-4825-8765-36FA6396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DFD127-2D08-48C1-B307-2703072D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2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12B14-261D-4E45-978F-2AB2AAD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1277A4-77CC-475E-B199-B6ED49171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A4F362-44ED-4E96-8158-DA3E9EAD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C19A57-C347-4024-A4C1-2FF98D37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441C2-20D9-4E2D-812F-B6D82EE5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8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5AFD77-2802-4098-BBC2-6CAE90911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989FEA-36DB-4856-AB1E-EACFA8A06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1F2DA-EBE3-419E-A9C3-5CB89D55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76684-A470-4B9A-B3FA-B985ACCC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FE9652-FF73-4F92-970C-115FD1DB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30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A3F0E-AFEA-4B40-89BF-7027B82E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C4C99-9AE8-44CC-AF24-8B6E7D4B5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1256B-5CB8-463F-82FE-14DA9E98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B1BEB-EBE1-4527-8805-B1DE1E94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B7CA1-8995-4436-98B6-90B1EEBD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8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2C90C-740C-4296-8C90-AB702B25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57A3D-8C8F-4721-B673-8B4C6041A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5ADD4-C4DB-4AE1-9195-0C8A601B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02B2A2-FE0F-451E-AB34-E7A2E2E7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A6578-BE86-4EFF-8181-F152DFAA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0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1FF3B-1CB8-43E3-BB47-BB7731E5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97C72-533C-415D-9269-2870F472A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31909C-1E45-4BD8-8ED7-0FACCB454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6CD995-4C1D-4487-A55D-3223FAE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B9F580-195D-410F-8E83-9BE5CA4F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63900D-964B-46FD-84E7-B58221AB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81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9D3DF-EC8E-464C-AB24-A69D24B3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577226-6736-4B63-BE06-09FB0796B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42F0F3-CE15-4C4C-A1A4-037F8485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C87A8B-2156-4DE7-A549-CD7CA333F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F73057-8B10-40C6-A659-B30EEFCC2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9FC9B2-8076-46FD-848E-1DB49C30A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E088B4-063D-480F-9D89-725CB7DF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B91341-0F60-4060-857A-1E9A7A45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4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E2FBC-89A9-4D73-B2E4-A3C5596C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46DE24-35A1-4DA3-A182-D2EF9818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D5025A-B778-44F4-896A-98146ECF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B7A392-63CF-4EA2-929E-28149D9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4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E8F82B-2945-4A36-BFD1-9975A46A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E18E9D-5165-4751-A217-893CD5EB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C0E5EA-2F3C-40CE-A03D-6276BBD3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4B51C-7A94-4347-9CC9-F4DB53DA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A2EE2E-0854-4D4B-B2AC-0120D0F7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1AD444-30E3-4A83-A9D2-61025B0E8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BDAD31-429E-4D86-857B-6F5DE57D8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DBFF51-53A7-4804-8F3F-6ACB2E69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8EE4D9-A5CB-45B7-AC1D-4A59E77C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76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1E03D-C848-483F-909B-C7BF227D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C99E10-F3C7-4F96-8FD7-2DB876C66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F7B428-6458-4221-895F-789A81F0F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05AAF9-6604-45E8-AC21-5B6358F8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8E0B9-4709-4AFB-9571-ACF0422C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A0AC88-D4CF-4AC0-9C9C-6B7E1BC2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9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8EBCE4-40F0-4B1D-982D-81E2F13C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ABDBF6-2A62-4BBF-A179-F56CF1EF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D734C6-F7F7-4099-9677-097BDC804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4F462-1041-4414-9FB6-44345E38B454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28506-FC06-42EF-8B72-10E0DA504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0AEA0-2640-45E2-B63F-E64438F31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AD90C-EDE2-4FEC-AA8C-37FCD344B8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83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2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9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7" y="39688"/>
            <a:ext cx="12079287" cy="68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" y="0"/>
            <a:ext cx="1215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50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925"/>
            <a:ext cx="12191999" cy="68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3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7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8"/>
            <a:ext cx="12192000" cy="67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4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6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114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3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6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3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35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17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8"/>
            <a:ext cx="12192000" cy="68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6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39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4451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86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213"/>
            <a:ext cx="12192000" cy="68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82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8"/>
            <a:ext cx="12192000" cy="68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7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4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1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63"/>
            <a:ext cx="12192000" cy="68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74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81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7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8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75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9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69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09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6" y="0"/>
            <a:ext cx="12051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77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9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2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9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6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86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4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838" y="-114300"/>
            <a:ext cx="1263967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5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60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67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0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30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23825"/>
            <a:ext cx="1261110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79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" y="1"/>
            <a:ext cx="12131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12090400" cy="68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" y="0"/>
            <a:ext cx="12162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1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宽屏</PresentationFormat>
  <Paragraphs>0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明</dc:creator>
  <cp:lastModifiedBy>JunJiang</cp:lastModifiedBy>
  <cp:revision>9</cp:revision>
  <dcterms:created xsi:type="dcterms:W3CDTF">2021-02-22T15:51:19Z</dcterms:created>
  <dcterms:modified xsi:type="dcterms:W3CDTF">2021-09-01T09:30:57Z</dcterms:modified>
</cp:coreProperties>
</file>